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16-Mar-19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16-Mar-19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Fourth Risk monitoring document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Fifth Steering Committee meeting/ 20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March 2019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8600" y="838200"/>
          <a:ext cx="8610597" cy="5672980"/>
        </p:xfrm>
        <a:graphic>
          <a:graphicData uri="http://schemas.openxmlformats.org/drawingml/2006/table">
            <a:tbl>
              <a:tblPr/>
              <a:tblGrid>
                <a:gridCol w="2362198"/>
                <a:gridCol w="3378200"/>
                <a:gridCol w="2870199"/>
              </a:tblGrid>
              <a:tr h="20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Risk title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Accreditation of master curricula in WB countries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7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Description of risk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Probability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high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Impact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high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Master curricula in WB countries should be accredited </a:t>
                      </a:r>
                      <a:r>
                        <a:rPr lang="sr-Latn-R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in line with the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national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legislation in WB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countries</a:t>
                      </a:r>
                      <a:r>
                        <a:rPr lang="sr-Latn-R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on time </a:t>
                      </a:r>
                      <a:r>
                        <a:rPr lang="sr-Latn-R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.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Preventive action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WB partner HEIs should prepare and submit necessary documentation on time i.e. till the end of March 2018. 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Corrective action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WB HEIs should prepare </a:t>
                      </a:r>
                      <a:r>
                        <a:rPr lang="sr-Latn-RS" sz="1400" i="1" kern="120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and correct </a:t>
                      </a:r>
                      <a:r>
                        <a:rPr lang="en-US" sz="1400" i="1" kern="120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accreditation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documentation in line with the national legislation to avoid problems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Decision of SC, QAC and Project Coordinator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1800" i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contact Commission for Accreditation in WB countries and other relevant agencies and institutions. 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48</cp:revision>
  <dcterms:created xsi:type="dcterms:W3CDTF">2006-08-16T00:00:00Z</dcterms:created>
  <dcterms:modified xsi:type="dcterms:W3CDTF">2019-03-16T00:09:10Z</dcterms:modified>
</cp:coreProperties>
</file>